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6ff270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6ff270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-lighter design compared to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-program still needs to be updated with correct motor speed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36ff270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36ff27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36ff2708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36ff270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36ff270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36ff270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36ff270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36ff270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d606cdcd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d606cdcd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dc670753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dc670753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d606cdcd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d606cdcd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dc67075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dc67075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dc670753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dc67075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c67075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dc67075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6ff2708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36ff270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6ff270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36ff270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6ff2708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6ff270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Week 4 Update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 Lau, Celine Semaan, Alexander Williamson, &amp; Jenna Rutberg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Ferris Wheel Update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175300" y="2716175"/>
            <a:ext cx="36414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Ferris Wheel has a working Final Design.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14925" l="31830" r="24058" t="15716"/>
          <a:stretch/>
        </p:blipFill>
        <p:spPr>
          <a:xfrm>
            <a:off x="3993525" y="1684900"/>
            <a:ext cx="5150477" cy="34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Ferris Wheel Update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67203" y="158725"/>
            <a:ext cx="5151979" cy="481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06445" y="0"/>
            <a:ext cx="4337555" cy="33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2" type="body"/>
          </p:nvPr>
        </p:nvSpPr>
        <p:spPr>
          <a:xfrm>
            <a:off x="5056725" y="3779600"/>
            <a:ext cx="38370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Ferris Wheel Final Design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Pulley Update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125" y="1822800"/>
            <a:ext cx="2278028" cy="31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00" y="1822800"/>
            <a:ext cx="2313226" cy="31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50" y="1822800"/>
            <a:ext cx="3646776" cy="314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Merry-Go-Round</a:t>
            </a:r>
            <a:r>
              <a:rPr lang="en"/>
              <a:t> Update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564075" y="1865638"/>
            <a:ext cx="4290900" cy="29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Merry-Go-Round has a working prototype, but the base needs to be adjusted in the final design to better support the axle. 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 construction of the final design will be completed today.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33897" t="0"/>
          <a:stretch/>
        </p:blipFill>
        <p:spPr>
          <a:xfrm rot="5400000">
            <a:off x="5564188" y="1675777"/>
            <a:ext cx="2820676" cy="320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80600" y="7493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Robot Car Update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65650" y="2335175"/>
            <a:ext cx="5111400" cy="20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Sparkfun Robot Car is built.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We are currently working on the program to make its trajectory a circle that goes around the Merry-Go-Round.</a:t>
            </a:r>
            <a:endParaRPr sz="2200"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536" y="2795625"/>
            <a:ext cx="3184463" cy="23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0" l="0" r="0" t="7227"/>
          <a:stretch/>
        </p:blipFill>
        <p:spPr>
          <a:xfrm>
            <a:off x="5950825" y="0"/>
            <a:ext cx="3193175" cy="2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71900" y="2254125"/>
            <a:ext cx="82221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As we are still working on the final designs of each machine, we have not yet tested the machines together.</a:t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We plan to complete this task later this week.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82100" y="14406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Assembly</a:t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are all in different places and are machines are still being built, we have not yet created a physical assembly.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have instead planned out what we will construct later this week.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Assembly Step 1 &amp; 2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2753575"/>
            <a:ext cx="3228876" cy="19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7518" l="0" r="0" t="0"/>
          <a:stretch/>
        </p:blipFill>
        <p:spPr>
          <a:xfrm>
            <a:off x="6617450" y="2363513"/>
            <a:ext cx="2151200" cy="27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4117275" y="2571750"/>
            <a:ext cx="1468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894750" y="1981875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83950" y="3318375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636125" y="2451450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850400" y="2015075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076800" y="2122925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1550275" y="2909800"/>
            <a:ext cx="232200" cy="240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617450" y="2174550"/>
            <a:ext cx="232200" cy="2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3892792">
            <a:off x="6766642" y="3235879"/>
            <a:ext cx="1468490" cy="2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318450" y="218860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921625" y="184960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Assembly Step 3 &amp; 4 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169125" y="186505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98923" y="2670400"/>
            <a:ext cx="2302302" cy="264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 flipH="1" rot="10800000">
            <a:off x="2981800" y="2001375"/>
            <a:ext cx="3994500" cy="744600"/>
          </a:xfrm>
          <a:prstGeom prst="leftUpArrow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7708825" y="2149875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891250" y="2827450"/>
            <a:ext cx="232200" cy="2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312650"/>
            <a:ext cx="2508071" cy="25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Assembly Step 5 &amp; 6 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69125" y="186505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8073850" y="234795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575" y="2754800"/>
            <a:ext cx="2173900" cy="20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7392075" y="3046200"/>
            <a:ext cx="232200" cy="2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7743600" y="3123950"/>
            <a:ext cx="232200" cy="2406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50" y="2312650"/>
            <a:ext cx="1943103" cy="26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 flipH="1" rot="10800000">
            <a:off x="2429625" y="2010200"/>
            <a:ext cx="5016000" cy="744600"/>
          </a:xfrm>
          <a:prstGeom prst="leftUpArrow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Assembly Step 7 &amp; 8 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1624088" y="177380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680813" y="1773800"/>
            <a:ext cx="763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7227"/>
          <a:stretch/>
        </p:blipFill>
        <p:spPr>
          <a:xfrm>
            <a:off x="409100" y="2221400"/>
            <a:ext cx="3193175" cy="27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33897" t="0"/>
          <a:stretch/>
        </p:blipFill>
        <p:spPr>
          <a:xfrm rot="5400000">
            <a:off x="5707601" y="2082026"/>
            <a:ext cx="2709625" cy="3074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4385225" y="2793763"/>
            <a:ext cx="4571100" cy="1650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93500" y="465900"/>
            <a:ext cx="3508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Catapult</a:t>
            </a:r>
            <a:r>
              <a:rPr lang="en"/>
              <a:t> Update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205200" y="2646125"/>
            <a:ext cx="43668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Circumference of pivot was increased -&gt; lower release angle</a:t>
            </a:r>
            <a:r>
              <a:rPr lang="en"/>
              <a:t> 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 was shortened, to simplify construction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200" y="0"/>
            <a:ext cx="4366800" cy="270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200" y="2704675"/>
            <a:ext cx="4366800" cy="24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Update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71900" y="1928674"/>
            <a:ext cx="2682600" cy="26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Modifications to the original design: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Height of the hill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increased.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hill is at a steep angle.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Hopefully, this ensures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</a:t>
            </a:r>
            <a:r>
              <a:rPr lang="en"/>
              <a:t> prototype.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16512" l="25024" r="25144" t="12191"/>
          <a:stretch/>
        </p:blipFill>
        <p:spPr>
          <a:xfrm>
            <a:off x="5745600" y="1754425"/>
            <a:ext cx="3398396" cy="28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7518" l="0" r="0" t="0"/>
          <a:stretch/>
        </p:blipFill>
        <p:spPr>
          <a:xfrm>
            <a:off x="3411225" y="1839688"/>
            <a:ext cx="2151200" cy="27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Drawbridge Update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25" y="1789975"/>
            <a:ext cx="4065750" cy="31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75" y="1789975"/>
            <a:ext cx="3122360" cy="31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